
<file path=[Content_Types].xml><?xml version="1.0" encoding="utf-8"?>
<Types xmlns="http://schemas.openxmlformats.org/package/2006/content-types">
  <Default Extension="bin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D79C97-3433-0D01-7C85-430DCD7D2FB5}" v="36" dt="2019-11-20T22:58:37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17613-13E0-4FC9-A0A8-2F3F33428733}" type="datetimeFigureOut">
              <a:rPr lang="en-US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2EB0A-566C-48E8-9406-AC2F7097E80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67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Lecture 20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Surfaces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1969" cy="40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2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960"/>
            <a:ext cx="1219196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2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2080"/>
            <a:ext cx="12191969" cy="39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6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880"/>
            <a:ext cx="12191969" cy="40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0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64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4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Office Theme</vt:lpstr>
      <vt:lpstr>Lecture 20 Surfaces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</dc:title>
  <dc:creator/>
  <cp:lastModifiedBy/>
  <cp:revision>17</cp:revision>
  <dcterms:created xsi:type="dcterms:W3CDTF">2019-11-20T21:33:00Z</dcterms:created>
  <dcterms:modified xsi:type="dcterms:W3CDTF">2019-11-20T22:59:21Z</dcterms:modified>
</cp:coreProperties>
</file>